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56" r:id="rId2"/>
    <p:sldId id="288" r:id="rId3"/>
    <p:sldId id="258" r:id="rId4"/>
    <p:sldId id="262" r:id="rId5"/>
    <p:sldId id="261" r:id="rId6"/>
    <p:sldId id="263" r:id="rId7"/>
    <p:sldId id="264" r:id="rId8"/>
    <p:sldId id="270" r:id="rId9"/>
    <p:sldId id="266" r:id="rId10"/>
    <p:sldId id="291" r:id="rId11"/>
    <p:sldId id="278" r:id="rId12"/>
    <p:sldId id="282" r:id="rId13"/>
    <p:sldId id="287" r:id="rId14"/>
    <p:sldId id="286" r:id="rId15"/>
    <p:sldId id="283" r:id="rId16"/>
    <p:sldId id="284" r:id="rId17"/>
    <p:sldId id="28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8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03FFF-3D2D-4774-9B35-0D09C9D3DD92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D886B-635F-42A7-8281-1068A2A45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56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D886B-635F-42A7-8281-1068A2A4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54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9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71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6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2734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7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46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86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50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7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39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51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9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95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2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28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9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1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11FA4DE-448C-4967-B3AC-C39438990C01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76DBE-E8F0-4262-992E-B279A6AD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91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1118F-54C0-16DD-05F5-9AD3E1BA8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1734" y="699030"/>
            <a:ext cx="9144000" cy="385603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MANGWE RDC</a:t>
            </a:r>
            <a:br>
              <a:rPr lang="en-US" dirty="0"/>
            </a:br>
            <a:r>
              <a:rPr lang="en-US" dirty="0"/>
              <a:t>PROJECTS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581D9E-8B12-B181-F61B-684DCDB73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5067"/>
            <a:ext cx="9144000" cy="1401762"/>
          </a:xfrm>
        </p:spPr>
        <p:txBody>
          <a:bodyPr/>
          <a:lstStyle/>
          <a:p>
            <a:r>
              <a:rPr lang="en-US" dirty="0"/>
              <a:t>Infrastructure development achievements</a:t>
            </a:r>
          </a:p>
          <a:p>
            <a:endParaRPr lang="en-US" dirty="0"/>
          </a:p>
        </p:txBody>
      </p:sp>
      <p:pic>
        <p:nvPicPr>
          <p:cNvPr id="4" name="Picture 3" descr="candidate2">
            <a:extLst>
              <a:ext uri="{FF2B5EF4-FFF2-40B4-BE49-F238E27FC236}">
                <a16:creationId xmlns:a16="http://schemas.microsoft.com/office/drawing/2014/main" id="{174509A6-0396-1427-5B94-480754D10E89}"/>
              </a:ext>
            </a:extLst>
          </p:cNvPr>
          <p:cNvPicPr/>
          <p:nvPr/>
        </p:nvPicPr>
        <p:blipFill>
          <a:blip r:embed="rId2" cstate="print">
            <a:lum bright="-30000" contrast="24000"/>
          </a:blip>
          <a:srcRect/>
          <a:stretch>
            <a:fillRect/>
          </a:stretch>
        </p:blipFill>
        <p:spPr bwMode="auto">
          <a:xfrm>
            <a:off x="8136466" y="1798637"/>
            <a:ext cx="3149601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4070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94890-C6C1-C194-CC34-76066F026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6BD97-833F-4031-B294-3AAB7C05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4864" y="2971328"/>
            <a:ext cx="10836897" cy="1400530"/>
          </a:xfrm>
        </p:spPr>
        <p:txBody>
          <a:bodyPr/>
          <a:lstStyle/>
          <a:p>
            <a:r>
              <a:rPr lang="en-US" sz="6600" b="1" dirty="0"/>
              <a:t>ERRP PROJECTS</a:t>
            </a:r>
          </a:p>
        </p:txBody>
      </p:sp>
    </p:spTree>
    <p:extLst>
      <p:ext uri="{BB962C8B-B14F-4D97-AF65-F5344CB8AC3E}">
        <p14:creationId xmlns:p14="http://schemas.microsoft.com/office/powerpoint/2010/main" val="3342537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CCEFACB-26D5-837E-1023-DCF29DEB8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678" y="405210"/>
            <a:ext cx="9339037" cy="1371600"/>
          </a:xfrm>
        </p:spPr>
        <p:txBody>
          <a:bodyPr>
            <a:normAutofit fontScale="90000"/>
          </a:bodyPr>
          <a:lstStyle/>
          <a:p>
            <a:r>
              <a:rPr lang="en-US" sz="6000" b="1" dirty="0" err="1"/>
              <a:t>Ingwizi</a:t>
            </a:r>
            <a:r>
              <a:rPr lang="en-US" sz="6000" b="1" dirty="0"/>
              <a:t> – </a:t>
            </a:r>
            <a:r>
              <a:rPr lang="en-US" sz="6000" b="1" dirty="0" err="1"/>
              <a:t>Kweneng</a:t>
            </a:r>
            <a:r>
              <a:rPr lang="en-US" sz="6000" b="1" dirty="0"/>
              <a:t> – </a:t>
            </a:r>
            <a:r>
              <a:rPr lang="en-US" sz="6000" b="1" dirty="0" err="1"/>
              <a:t>Phahlana</a:t>
            </a:r>
            <a:r>
              <a:rPr lang="en-US" sz="6000" b="1" dirty="0"/>
              <a:t> Road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21810A7-78E0-25C4-FC45-34AE29F3C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516" y="1954777"/>
            <a:ext cx="5997351" cy="4498013"/>
          </a:xfrm>
        </p:spPr>
      </p:pic>
    </p:spTree>
    <p:extLst>
      <p:ext uri="{BB962C8B-B14F-4D97-AF65-F5344CB8AC3E}">
        <p14:creationId xmlns:p14="http://schemas.microsoft.com/office/powerpoint/2010/main" val="1031275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836D9-5C26-AAB2-0832-6F6BE4790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51F71EA-A6B3-5CA7-F75D-578311CFE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678" y="405210"/>
            <a:ext cx="9714072" cy="1371600"/>
          </a:xfrm>
        </p:spPr>
        <p:txBody>
          <a:bodyPr>
            <a:normAutofit fontScale="90000"/>
          </a:bodyPr>
          <a:lstStyle/>
          <a:p>
            <a:r>
              <a:rPr lang="en-US" sz="6000" b="1" dirty="0" err="1"/>
              <a:t>Maninji</a:t>
            </a:r>
            <a:r>
              <a:rPr lang="en-US" sz="6000" b="1" dirty="0"/>
              <a:t> Culvert Construction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49CE4D-B003-8A6E-7D1B-2B855FC88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1" y="1840020"/>
            <a:ext cx="6504217" cy="3003418"/>
          </a:xfrm>
          <a:prstGeom prst="rect">
            <a:avLst/>
          </a:prstGeom>
        </p:spPr>
      </p:pic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C0AD097E-DD4A-85FA-8B2B-D9827E2ED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25" y="1840020"/>
            <a:ext cx="4630208" cy="26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73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E78CC-1187-BE6F-C3B3-93C033D41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60746BA-F632-FB00-FD36-4B1F68FFD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678" y="405210"/>
            <a:ext cx="9714072" cy="1371600"/>
          </a:xfrm>
        </p:spPr>
        <p:txBody>
          <a:bodyPr>
            <a:normAutofit fontScale="90000"/>
          </a:bodyPr>
          <a:lstStyle/>
          <a:p>
            <a:r>
              <a:rPr lang="en-US" sz="6000" b="1" dirty="0" err="1"/>
              <a:t>Majojo</a:t>
            </a:r>
            <a:r>
              <a:rPr lang="en-US" sz="6000" b="1" dirty="0"/>
              <a:t> Causeway Protection Works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AA0643-206D-8B49-8E58-17F7A42BE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67" y="1776808"/>
            <a:ext cx="2817928" cy="500746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7543A-B372-597E-D07F-17F70F772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47" y="1776809"/>
            <a:ext cx="2817928" cy="5007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B3DA0F-55CE-B739-CEB8-52941E48E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1" y="1776810"/>
            <a:ext cx="2817928" cy="500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73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99E707-452A-8F7B-97B3-2AEBDBB04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78" y="1856317"/>
            <a:ext cx="8587103" cy="48323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4B7C566-D0AB-5BAC-3D04-B91FD011614C}"/>
              </a:ext>
            </a:extLst>
          </p:cNvPr>
          <p:cNvSpPr txBox="1">
            <a:spLocks/>
          </p:cNvSpPr>
          <p:nvPr/>
        </p:nvSpPr>
        <p:spPr>
          <a:xfrm>
            <a:off x="1239678" y="405210"/>
            <a:ext cx="9714072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b="1" dirty="0" err="1"/>
              <a:t>Maninji</a:t>
            </a:r>
            <a:r>
              <a:rPr lang="en-US" sz="6000" b="1" dirty="0"/>
              <a:t> Drift Construction</a:t>
            </a:r>
          </a:p>
        </p:txBody>
      </p:sp>
    </p:spTree>
    <p:extLst>
      <p:ext uri="{BB962C8B-B14F-4D97-AF65-F5344CB8AC3E}">
        <p14:creationId xmlns:p14="http://schemas.microsoft.com/office/powerpoint/2010/main" val="650193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36A38-A581-3600-B995-3301F01DE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0B428FE-18B6-38A1-0CEF-D334ECA60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30" y="1041119"/>
            <a:ext cx="10540999" cy="1371600"/>
          </a:xfrm>
        </p:spPr>
        <p:txBody>
          <a:bodyPr>
            <a:noAutofit/>
          </a:bodyPr>
          <a:lstStyle/>
          <a:p>
            <a:r>
              <a:rPr lang="en-US" sz="4400" b="1" dirty="0"/>
              <a:t>Resource Mobilization for Construction for </a:t>
            </a:r>
            <a:r>
              <a:rPr lang="en-US" sz="4400" b="1" dirty="0" err="1"/>
              <a:t>Maninji</a:t>
            </a:r>
            <a:r>
              <a:rPr lang="en-US" sz="4400" b="1" dirty="0"/>
              <a:t> &amp; </a:t>
            </a:r>
            <a:r>
              <a:rPr lang="en-US" sz="4400" b="1" dirty="0" err="1"/>
              <a:t>Majojo</a:t>
            </a:r>
            <a:r>
              <a:rPr lang="en-US" sz="4400" b="1" dirty="0"/>
              <a:t> Rehabilitative Works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A50862-CB7C-7358-BD4F-80C5B5D82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BFAF89-4DEB-926E-4892-B72E54D08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87" y="2133600"/>
            <a:ext cx="7628465" cy="429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62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B6705-7182-E57C-640B-E1609F90B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078AE1-45B0-08F3-BEE5-A6C62B5E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82" y="295144"/>
            <a:ext cx="10842255" cy="1371600"/>
          </a:xfrm>
        </p:spPr>
        <p:txBody>
          <a:bodyPr>
            <a:noAutofit/>
          </a:bodyPr>
          <a:lstStyle/>
          <a:p>
            <a:r>
              <a:rPr lang="en-US" sz="4800" b="1" dirty="0"/>
              <a:t>Ward 12 Road Grading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BC71F-C645-9489-3335-B824C75B5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20" y="1794934"/>
            <a:ext cx="2569633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1D0F36-3D78-C615-1249-BFC21AE24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70" y="1794934"/>
            <a:ext cx="2569633" cy="457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D06224-75A0-2C76-2D67-B0F0C79D5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643" y="1794933"/>
            <a:ext cx="2569634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93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AF13A-8071-B485-04B2-154AF2618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4F99E6C-0059-2849-9673-95F4838E4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745" y="498344"/>
            <a:ext cx="9521455" cy="1371600"/>
          </a:xfrm>
        </p:spPr>
        <p:txBody>
          <a:bodyPr>
            <a:normAutofit fontScale="90000"/>
          </a:bodyPr>
          <a:lstStyle/>
          <a:p>
            <a:r>
              <a:rPr lang="en-US" sz="6000" b="1" dirty="0" err="1"/>
              <a:t>Nkedile</a:t>
            </a:r>
            <a:r>
              <a:rPr lang="en-US" sz="6000" b="1" dirty="0"/>
              <a:t> Causeway Protection Works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42ACF2-B7C5-CDD7-B5E6-35AD754B6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95" y="1869944"/>
            <a:ext cx="6421372" cy="4816029"/>
          </a:xfrm>
        </p:spPr>
      </p:pic>
    </p:spTree>
    <p:extLst>
      <p:ext uri="{BB962C8B-B14F-4D97-AF65-F5344CB8AC3E}">
        <p14:creationId xmlns:p14="http://schemas.microsoft.com/office/powerpoint/2010/main" val="2478055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FBB3-8BEC-8F9B-CD2A-43F71DF30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99202"/>
            <a:ext cx="10836897" cy="1400530"/>
          </a:xfrm>
        </p:spPr>
        <p:txBody>
          <a:bodyPr/>
          <a:lstStyle/>
          <a:p>
            <a:r>
              <a:rPr lang="en-US" sz="6600" b="1" dirty="0"/>
              <a:t>DEVOLUTION AND COMMUNITY INITATED/COUNCIL PROJECTS AND </a:t>
            </a:r>
          </a:p>
        </p:txBody>
      </p:sp>
    </p:spTree>
    <p:extLst>
      <p:ext uri="{BB962C8B-B14F-4D97-AF65-F5344CB8AC3E}">
        <p14:creationId xmlns:p14="http://schemas.microsoft.com/office/powerpoint/2010/main" val="1551775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8A2CB-15C8-999C-85F7-9BFAB1BED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179" y="588590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n-US" sz="6000" b="1" dirty="0" err="1"/>
              <a:t>Nguwanyana</a:t>
            </a:r>
            <a:r>
              <a:rPr lang="en-US" sz="6000" b="1" dirty="0"/>
              <a:t> Clinic</a:t>
            </a:r>
            <a:br>
              <a:rPr lang="en-US" sz="6000" b="1" dirty="0"/>
            </a:br>
            <a:endParaRPr lang="en-US" sz="6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BF4328-3DD3-51E6-BC68-9CC0D1FD34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6"/>
          <a:stretch>
            <a:fillRect/>
          </a:stretch>
        </p:blipFill>
        <p:spPr>
          <a:xfrm>
            <a:off x="5375803" y="3934525"/>
            <a:ext cx="4923229" cy="286732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46DF81-3418-AA9B-DCCA-238BF768D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7"/>
          <a:stretch>
            <a:fillRect/>
          </a:stretch>
        </p:blipFill>
        <p:spPr>
          <a:xfrm>
            <a:off x="1315179" y="4603957"/>
            <a:ext cx="3502004" cy="20161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BC3F40-06A3-4741-4CB7-0983349DF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48"/>
          <a:stretch>
            <a:fillRect/>
          </a:stretch>
        </p:blipFill>
        <p:spPr>
          <a:xfrm>
            <a:off x="5674124" y="1464889"/>
            <a:ext cx="3975393" cy="2178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9DF17F-3FC1-8A21-31DE-93A009ECE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" b="6821"/>
          <a:stretch>
            <a:fillRect/>
          </a:stretch>
        </p:blipFill>
        <p:spPr>
          <a:xfrm>
            <a:off x="476394" y="1464889"/>
            <a:ext cx="4540051" cy="29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05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EF747-1498-FAA0-2D59-97D90AEE338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7" name="Picture 6" descr="Screenshot (16)">
            <a:extLst>
              <a:ext uri="{FF2B5EF4-FFF2-40B4-BE49-F238E27FC236}">
                <a16:creationId xmlns:a16="http://schemas.microsoft.com/office/drawing/2014/main" id="{8DBD82DC-BEA6-3498-00D8-BC6E19D1F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300" y="1059871"/>
            <a:ext cx="5274310" cy="319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Screenshot (15)">
            <a:extLst>
              <a:ext uri="{FF2B5EF4-FFF2-40B4-BE49-F238E27FC236}">
                <a16:creationId xmlns:a16="http://schemas.microsoft.com/office/drawing/2014/main" id="{66F11623-B27D-24E4-15FE-22FD958A8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233" y="4250111"/>
            <a:ext cx="3752198" cy="236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Screenshot (17)">
            <a:extLst>
              <a:ext uri="{FF2B5EF4-FFF2-40B4-BE49-F238E27FC236}">
                <a16:creationId xmlns:a16="http://schemas.microsoft.com/office/drawing/2014/main" id="{EF852AAD-B0FF-0C5E-C7A6-AF8C681C0A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431" y="4311799"/>
            <a:ext cx="3986847" cy="23626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64B24-2C04-021D-ACF3-4B382E373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189" y="183572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n-US" sz="6000" b="1" dirty="0" err="1"/>
              <a:t>Hobodo</a:t>
            </a:r>
            <a:r>
              <a:rPr lang="en-US" sz="6000" b="1" dirty="0"/>
              <a:t> Health Post</a:t>
            </a:r>
            <a:br>
              <a:rPr lang="en-US" sz="6000" b="1" dirty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58675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9768EA7-47C2-605D-9C37-9334E4BE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72" y="2131283"/>
            <a:ext cx="5265737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3F8E70F-B9AB-3E12-2DC5-07BA99270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748" y="700039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n-US" sz="6000" b="1" dirty="0" err="1"/>
              <a:t>Matshamhlophe</a:t>
            </a:r>
            <a:r>
              <a:rPr lang="en-US" sz="6000" b="1" dirty="0"/>
              <a:t> Health Post</a:t>
            </a:r>
            <a:br>
              <a:rPr lang="en-US" sz="6000" b="1" dirty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39449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7A2267-4A02-FFFE-4880-5E8323EE7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042" y="387805"/>
            <a:ext cx="8101113" cy="1371600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Makorokoro Secondary School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88CD99D-733C-A7CD-F209-232D2F91C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38"/>
          <a:stretch>
            <a:fillRect/>
          </a:stretch>
        </p:blipFill>
        <p:spPr bwMode="auto">
          <a:xfrm>
            <a:off x="2675312" y="1640872"/>
            <a:ext cx="5915400" cy="261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F42C36-4E33-9E35-5CBC-0F06227F1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0" b="27001"/>
          <a:stretch>
            <a:fillRect/>
          </a:stretch>
        </p:blipFill>
        <p:spPr>
          <a:xfrm>
            <a:off x="2584667" y="4379187"/>
            <a:ext cx="6587756" cy="242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60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7A82E4-7250-9B24-1077-65F646F08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140" y="-161903"/>
            <a:ext cx="9023981" cy="1371600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Greystone Primary School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DF0F89-FDBC-CFCD-9484-36C6D6358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32" y="1173845"/>
            <a:ext cx="2587208" cy="2587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8B674C-D27E-6D31-3B24-1E37BB87E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3" y="1209696"/>
            <a:ext cx="2592283" cy="2592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AAC4CC-06D5-FDBE-A636-E238A638E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13" y="3943107"/>
            <a:ext cx="6021411" cy="27096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909FF7-DC55-A75C-46DD-6805C6697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18" y="1391750"/>
            <a:ext cx="5265118" cy="23693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9947EA-565F-DECB-27CC-B10BC24AF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8" y="3990544"/>
            <a:ext cx="4736696" cy="266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02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88249-B35D-3493-16F6-83980F321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D3F3C65-859A-8695-EE6A-04CB7DF3C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745" y="0"/>
            <a:ext cx="9436787" cy="1371600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Marula Secondary School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6D4E0EE-AB08-9B59-4432-570C7719F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7" b="6069"/>
          <a:stretch>
            <a:fillRect/>
          </a:stretch>
        </p:blipFill>
        <p:spPr bwMode="auto">
          <a:xfrm>
            <a:off x="2387543" y="4177041"/>
            <a:ext cx="6132212" cy="245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06102B63-363C-78FD-392F-48C783426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8" b="27073"/>
          <a:stretch>
            <a:fillRect/>
          </a:stretch>
        </p:blipFill>
        <p:spPr bwMode="auto">
          <a:xfrm>
            <a:off x="2308780" y="1451462"/>
            <a:ext cx="6209831" cy="245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164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75C2BF4-DEAC-AB58-DC87-CBC7E4078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792" y="372533"/>
            <a:ext cx="7667254" cy="1371600"/>
          </a:xfrm>
        </p:spPr>
        <p:txBody>
          <a:bodyPr>
            <a:normAutofit fontScale="90000"/>
          </a:bodyPr>
          <a:lstStyle/>
          <a:p>
            <a:r>
              <a:rPr lang="en-US" sz="6000" b="1" dirty="0" err="1"/>
              <a:t>Tshitshi</a:t>
            </a:r>
            <a:r>
              <a:rPr lang="en-US" sz="6000" b="1" dirty="0"/>
              <a:t> Primary School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1D2871-D096-010C-28B0-276C4E08B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032" y="2362158"/>
            <a:ext cx="6988775" cy="39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670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364</TotalTime>
  <Words>79</Words>
  <Application>Microsoft Office PowerPoint</Application>
  <PresentationFormat>Widescreen</PresentationFormat>
  <Paragraphs>19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Century Gothic</vt:lpstr>
      <vt:lpstr>Wingdings 3</vt:lpstr>
      <vt:lpstr>Ion</vt:lpstr>
      <vt:lpstr>    MANGWE RDC PROJECTS</vt:lpstr>
      <vt:lpstr>DEVOLUTION AND COMMUNITY INITATED/COUNCIL PROJECTS AND </vt:lpstr>
      <vt:lpstr>Nguwanyana Clinic </vt:lpstr>
      <vt:lpstr>Hobodo Health Post </vt:lpstr>
      <vt:lpstr>Matshamhlophe Health Post </vt:lpstr>
      <vt:lpstr>Makorokoro Secondary School</vt:lpstr>
      <vt:lpstr>Greystone Primary School</vt:lpstr>
      <vt:lpstr>Marula Secondary School</vt:lpstr>
      <vt:lpstr>Tshitshi Primary School</vt:lpstr>
      <vt:lpstr>ERRP PROJECTS</vt:lpstr>
      <vt:lpstr>Ingwizi – Kweneng – Phahlana Road</vt:lpstr>
      <vt:lpstr>Maninji Culvert Construction</vt:lpstr>
      <vt:lpstr>Majojo Causeway Protection Works</vt:lpstr>
      <vt:lpstr>PowerPoint Presentation</vt:lpstr>
      <vt:lpstr>Resource Mobilization for Construction for Maninji &amp; Majojo Rehabilitative Works</vt:lpstr>
      <vt:lpstr>Ward 12 Road Grading</vt:lpstr>
      <vt:lpstr>Nkedile Causeway Protection Works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Roads and Works Department Mangwe</dc:creator>
  <cp:lastModifiedBy>Charles Sibanda</cp:lastModifiedBy>
  <cp:revision>16</cp:revision>
  <dcterms:created xsi:type="dcterms:W3CDTF">2025-10-02T15:28:51Z</dcterms:created>
  <dcterms:modified xsi:type="dcterms:W3CDTF">2026-06-04T13:02:43Z</dcterms:modified>
</cp:coreProperties>
</file>